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74" r:id="rId12"/>
    <p:sldId id="271" r:id="rId13"/>
    <p:sldId id="275" r:id="rId14"/>
    <p:sldId id="272" r:id="rId15"/>
    <p:sldId id="263" r:id="rId16"/>
    <p:sldId id="277" r:id="rId17"/>
    <p:sldId id="278" r:id="rId18"/>
    <p:sldId id="279" r:id="rId19"/>
    <p:sldId id="280" r:id="rId20"/>
    <p:sldId id="264" r:id="rId21"/>
    <p:sldId id="265" r:id="rId22"/>
    <p:sldId id="281" r:id="rId23"/>
    <p:sldId id="282" r:id="rId24"/>
    <p:sldId id="2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</a:t>
            </a:r>
            <a:r>
              <a:rPr lang="en-US" dirty="0" smtClean="0"/>
              <a:t>DOWN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482750" y="2309946"/>
            <a:ext cx="23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2700" y="4701178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05003" y="2112467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0813" y="36722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34195" y="214301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9944" y="367220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2980" y="20753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75513" y="36449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453041" y="23061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06028" y="470264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974" y="2553723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765165" y="3829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Hours spent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Jordan – Lots</a:t>
            </a:r>
          </a:p>
          <a:p>
            <a:r>
              <a:rPr lang="en-US" dirty="0" smtClean="0"/>
              <a:t>Vernon – 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515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804</TotalTime>
  <Words>544</Words>
  <Application>Microsoft Office PowerPoint</Application>
  <PresentationFormat>Widescreen</PresentationFormat>
  <Paragraphs>132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Hours spent</vt:lpstr>
      <vt:lpstr>Web pages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61</cp:revision>
  <dcterms:created xsi:type="dcterms:W3CDTF">2013-12-06T20:37:01Z</dcterms:created>
  <dcterms:modified xsi:type="dcterms:W3CDTF">2013-12-13T23:20:43Z</dcterms:modified>
</cp:coreProperties>
</file>

<file path=docProps/thumbnail.jpeg>
</file>